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28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7311-F36A-405C-8681-36D9FB3F39E1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2BF-30F1-490D-9303-C1FD0FB758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918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7311-F36A-405C-8681-36D9FB3F39E1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2BF-30F1-490D-9303-C1FD0FB758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19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7311-F36A-405C-8681-36D9FB3F39E1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2BF-30F1-490D-9303-C1FD0FB758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97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7311-F36A-405C-8681-36D9FB3F39E1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2BF-30F1-490D-9303-C1FD0FB758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890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7311-F36A-405C-8681-36D9FB3F39E1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2BF-30F1-490D-9303-C1FD0FB758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44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7311-F36A-405C-8681-36D9FB3F39E1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2BF-30F1-490D-9303-C1FD0FB758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320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7311-F36A-405C-8681-36D9FB3F39E1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2BF-30F1-490D-9303-C1FD0FB758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36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7311-F36A-405C-8681-36D9FB3F39E1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2BF-30F1-490D-9303-C1FD0FB758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079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7311-F36A-405C-8681-36D9FB3F39E1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2BF-30F1-490D-9303-C1FD0FB758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3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7311-F36A-405C-8681-36D9FB3F39E1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2BF-30F1-490D-9303-C1FD0FB758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72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7311-F36A-405C-8681-36D9FB3F39E1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2BF-30F1-490D-9303-C1FD0FB758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73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B7311-F36A-405C-8681-36D9FB3F39E1}" type="datetimeFigureOut">
              <a:rPr lang="zh-TW" altLang="en-US" smtClean="0"/>
              <a:t>2020/6/22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22BF-30F1-490D-9303-C1FD0FB758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354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關於「體制內教育創新」的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小組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討論題目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詹志禹</a:t>
            </a:r>
            <a:endParaRPr lang="en-US" altLang="zh-TW" dirty="0" smtClean="0"/>
          </a:p>
          <a:p>
            <a:r>
              <a:rPr lang="en-US" altLang="zh-TW" dirty="0" smtClean="0"/>
              <a:t>2020.07.02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498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議題一：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zh-TW" altLang="en-US" dirty="0" smtClean="0"/>
              <a:t>從這些案例，我可以得到哪些洞察或啟示？這對於我的夢想或我的教育工作有什麼含意？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180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議題二：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zh-TW" altLang="en-US" dirty="0" smtClean="0"/>
              <a:t>在早期九年一貫課程的架構下，有些教師或校長（如上述案例）就能進行這類創新，比目前某些「實驗學校」更具實驗精神，並提供體制內學生許多自主學習的空間，為什麼其他教師或校長辦不到？目前的</a:t>
            </a:r>
            <a:r>
              <a:rPr lang="en-US" altLang="zh-TW" dirty="0" smtClean="0"/>
              <a:t>12</a:t>
            </a:r>
            <a:r>
              <a:rPr lang="zh-TW" altLang="en-US" dirty="0" smtClean="0"/>
              <a:t>年國教課綱帶來更大的彈性空間，會誘發更多的體制內創新嗎？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635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議題三：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zh-TW" altLang="en-US" dirty="0" smtClean="0"/>
              <a:t>即使是體制內學校的學生，也需要大量的自主學習，為什麼</a:t>
            </a:r>
            <a:r>
              <a:rPr lang="zh-TW" altLang="en-US" dirty="0" smtClean="0"/>
              <a:t>？自主學習的能力與動力對於他們的未來會有何影響？有些體制內學生被養成「飼料雞性格」，上課時只期待</a:t>
            </a:r>
            <a:r>
              <a:rPr lang="zh-TW" altLang="en-US" dirty="0"/>
              <a:t>被餵養知識或灌輸觀念</a:t>
            </a:r>
            <a:r>
              <a:rPr lang="zh-TW" altLang="en-US" dirty="0" smtClean="0"/>
              <a:t>，卻討厭需要主動學習的任務或懶得花時間思考，這類態度對於他們的未來又可能產生何種影響？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021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議題四：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zh-TW" altLang="en-US" dirty="0" smtClean="0"/>
              <a:t>教師在專業發展上的自主程度與其學生在學習上的自主程度之間，可能存在何種關係？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0639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議題五：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zh-TW" altLang="en-US" smtClean="0"/>
              <a:t>（貴組若對於上述議題皆不感興趣，亦可自行協商共創一個更好的討論議題，只需與本次課題相關即可）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0639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266</Words>
  <Application>Microsoft Office PowerPoint</Application>
  <PresentationFormat>如螢幕大小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關於「體制內教育創新」的 小組討論題目</vt:lpstr>
      <vt:lpstr>議題一：</vt:lpstr>
      <vt:lpstr>議題二：</vt:lpstr>
      <vt:lpstr>議題三：</vt:lpstr>
      <vt:lpstr>議題四：</vt:lpstr>
      <vt:lpstr>議題五：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小組討論題目</dc:title>
  <dc:creator>詹志禹</dc:creator>
  <cp:lastModifiedBy>詹志禹</cp:lastModifiedBy>
  <cp:revision>6</cp:revision>
  <dcterms:created xsi:type="dcterms:W3CDTF">2020-06-22T02:31:36Z</dcterms:created>
  <dcterms:modified xsi:type="dcterms:W3CDTF">2020-06-22T03:24:42Z</dcterms:modified>
</cp:coreProperties>
</file>